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4/7/2019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371600"/>
            <a:ext cx="7851648" cy="1828800"/>
          </a:xfrm>
        </p:spPr>
        <p:txBody>
          <a:bodyPr>
            <a:noAutofit/>
          </a:bodyPr>
          <a:lstStyle/>
          <a:p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>
                <a:solidFill>
                  <a:schemeClr val="bg1"/>
                </a:solidFill>
              </a:rPr>
              <a:t>ДДТ «Радуга талантов», кружок </a:t>
            </a:r>
            <a:r>
              <a:rPr lang="ru-RU" sz="3600" b="0" dirty="0" smtClean="0">
                <a:solidFill>
                  <a:schemeClr val="bg1"/>
                </a:solidFill>
              </a:rPr>
              <a:t>«</a:t>
            </a:r>
            <a:r>
              <a:rPr lang="ru-RU" sz="3600" b="0" dirty="0" err="1" smtClean="0">
                <a:solidFill>
                  <a:schemeClr val="bg1"/>
                </a:solidFill>
              </a:rPr>
              <a:t>Туристёнок</a:t>
            </a:r>
            <a:r>
              <a:rPr lang="ru-RU" sz="3600" b="0" dirty="0" smtClean="0">
                <a:solidFill>
                  <a:schemeClr val="bg1"/>
                </a:solidFill>
              </a:rPr>
              <a:t>»</a:t>
            </a:r>
            <a:br>
              <a:rPr lang="ru-RU" sz="3600" b="0" dirty="0" smtClean="0">
                <a:solidFill>
                  <a:schemeClr val="bg1"/>
                </a:solidFill>
              </a:rPr>
            </a:br>
            <a:r>
              <a:rPr lang="ru-RU" sz="2400" b="0" dirty="0" smtClean="0">
                <a:solidFill>
                  <a:schemeClr val="bg1"/>
                </a:solidFill>
              </a:rPr>
              <a:t>Педагог дополнительного образования</a:t>
            </a:r>
            <a:br>
              <a:rPr lang="ru-RU" sz="2400" b="0" dirty="0" smtClean="0">
                <a:solidFill>
                  <a:schemeClr val="bg1"/>
                </a:solidFill>
              </a:rPr>
            </a:br>
            <a:r>
              <a:rPr lang="ru-RU" sz="2400" b="0" dirty="0" smtClean="0">
                <a:solidFill>
                  <a:schemeClr val="bg1"/>
                </a:solidFill>
              </a:rPr>
              <a:t>Садыкова А.Ф.              </a:t>
            </a: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/>
              <a:t/>
            </a:r>
            <a:br>
              <a:rPr lang="ru-RU" sz="2400" b="0" dirty="0" smtClean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2800" dirty="0" smtClean="0"/>
              <a:t> Туристско-краеведческая работа, школьный туризм являются неотъемлемой частью республиканской программы воспитания. На занятиях туристско-краеведческих кружков, в туристских походах, слетах, соревнованиях и других массовых мероприятиях ребята укрепляют здоровье, приобретают навыки и умения, необходимые в будущей жизни. Изучение родного края, окружающей нас природы расширяет кругозор, воспитывает патриотизм и любовь к Родине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295400"/>
            <a:ext cx="7851648" cy="1828800"/>
          </a:xfrm>
        </p:spPr>
        <p:txBody>
          <a:bodyPr>
            <a:normAutofit/>
          </a:bodyPr>
          <a:lstStyle/>
          <a:p>
            <a:r>
              <a:rPr lang="ru-RU" sz="3200" b="0" dirty="0" smtClean="0">
                <a:solidFill>
                  <a:schemeClr val="bg1"/>
                </a:solidFill>
              </a:rPr>
              <a:t>Как очистить воду в полевых </a:t>
            </a:r>
            <a:r>
              <a:rPr lang="ru-RU" sz="3200" b="0" dirty="0" smtClean="0">
                <a:solidFill>
                  <a:schemeClr val="bg1"/>
                </a:solidFill>
              </a:rPr>
              <a:t>условиях: </a:t>
            </a:r>
            <a:r>
              <a:rPr lang="ru-RU" sz="2800" b="0" dirty="0" smtClean="0"/>
              <a:t/>
            </a:r>
            <a:br>
              <a:rPr lang="ru-RU" sz="2800" b="0" dirty="0" smtClean="0"/>
            </a:b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"Правильная" вода бесцветна, не имеет ни вкуса, ни запаха. Мутная вода это взвесь твердых частичек различного состава</a:t>
            </a:r>
            <a:r>
              <a:rPr lang="ru-RU" dirty="0" smtClean="0">
                <a:solidFill>
                  <a:schemeClr val="bg1"/>
                </a:solidFill>
              </a:rPr>
              <a:t>. Если нет возможности прокипятить воду, то…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При поиске воды нужно копать в том месте, где: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1. Камни наиболее крупные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2. Трава наиболее зелёная.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3. Проходят звериные тропы.</a:t>
            </a:r>
          </a:p>
          <a:p>
            <a:pPr marL="514350" indent="-514350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1447800"/>
            <a:ext cx="7851648" cy="18288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Если спички отсырели, то их нужно потереть о: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1. Лезвие ножа.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2. Мочку уха.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3. Волосы.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4. Воспользоваться зажигалкой.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400" b="0" dirty="0" smtClean="0">
                <a:solidFill>
                  <a:schemeClr val="bg1"/>
                </a:solidFill>
              </a:rPr>
              <a:t>Турист! Представь себе, что ты успел съесть все, что было в рюкзаке, и теперь можно рассчитывать только на подножный корм. Крапива, кислица, зверобой, чабрец, душица, иван-чай, камыш, щавель, малина, земляника, одуванчик, лопух, черемша... Какие части этих растений лучше всего использовать и в качестве какого блюда?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 Какие части этих растений лучше всего использовать и в качестве какого блюда?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b="0" dirty="0" smtClean="0">
                <a:solidFill>
                  <a:schemeClr val="bg1"/>
                </a:solidFill>
              </a:rPr>
              <a:t>Турист! Представь себе, что у тебя возникла острая необходимость в лекарствах, перевязочных средствах, средствах гигиены. Помоги себе сам!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 .Что делать, если нога натерта или поранена?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2.Какое растение заменяет вату и йод?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З.Что применять в случае ожога?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4.Что применять при простуде?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Что поможет при расстройстве желудка?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каких случаях поможет ромашка?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Какие вы знаете полезные лесные ягоды?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Какие растения дают человеку заряд положительной энергии?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Какие растения заменяют мыло?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10.Что заменит зубную пасту?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У туристов существует международная кодовая таблица сигналов бедствия «Земля воздух». Выкладывается из подручных материалов, на хорошо заметных с воздуха местах, больших размеров.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124200"/>
            <a:ext cx="7854696" cy="17526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Предлагаю вам ознакомиться с ними, запомнить и ответить на несколько вопросов.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1\Pictures\img1_3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81534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b="0" dirty="0" smtClean="0">
                <a:solidFill>
                  <a:schemeClr val="bg1"/>
                </a:solidFill>
              </a:rPr>
              <a:t>Нарисуйте следующие знаки:</a:t>
            </a:r>
            <a:endParaRPr lang="ru-RU" sz="4000" b="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1. Всё в порядке.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2. Нужны продовольствие и вода.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3. Нужны медикаменты.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b="0" dirty="0" smtClean="0">
                <a:solidFill>
                  <a:schemeClr val="bg1"/>
                </a:solidFill>
              </a:rPr>
              <a:t>Как очистить воду в полевых условиях: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marL="514350" indent="-514350"/>
            <a:r>
              <a:rPr lang="ru-RU" sz="6200" dirty="0" smtClean="0">
                <a:solidFill>
                  <a:schemeClr val="bg1"/>
                </a:solidFill>
              </a:rPr>
              <a:t>Простейший фильтр представляет собой пустую консервную банку или пластиковую бутылку с двумя-тремя небольшими отверстиями, пробитыми в днище (пробке) и на две трети заполненную мелким песком, на дно банки или горлышко бутылки предварительно выкладывается кусок материи. Вода заливается сверху и, пройдя сквозь толщу песка, вытекает в отверстия. Для большей надежности процесс фильтровки лучше повторить многократно. Если вода очень загрязнена, песок следует периодически менять на более </a:t>
            </a:r>
            <a:r>
              <a:rPr lang="ru-RU" sz="6200" dirty="0" smtClean="0">
                <a:solidFill>
                  <a:schemeClr val="bg1"/>
                </a:solidFill>
              </a:rPr>
              <a:t>чистый</a:t>
            </a:r>
          </a:p>
          <a:p>
            <a:pPr marL="514350" indent="-514350"/>
            <a:r>
              <a:rPr lang="ru-RU" sz="6200" dirty="0" smtClean="0">
                <a:solidFill>
                  <a:schemeClr val="bg1"/>
                </a:solidFill>
              </a:rPr>
              <a:t>Песок, так же, может заменить уголь.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При поиске воды нужно копать в том месте, где: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1. Камни наиболее крупные</a:t>
            </a:r>
          </a:p>
          <a:p>
            <a:pPr marL="514350" indent="-514350"/>
            <a:r>
              <a:rPr lang="ru-RU" dirty="0" smtClean="0">
                <a:solidFill>
                  <a:srgbClr val="FF0000"/>
                </a:solidFill>
              </a:rPr>
              <a:t>2. Трава наиболее зелёная.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3. Проходят звериные тропы.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Если спички отсырели, то их нужно потереть о: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1. Лезвие ножа.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2. Мочку уха.</a:t>
            </a:r>
          </a:p>
          <a:p>
            <a:pPr marL="514350" indent="-514350"/>
            <a:r>
              <a:rPr lang="ru-RU" dirty="0" smtClean="0">
                <a:solidFill>
                  <a:srgbClr val="FF0000"/>
                </a:solidFill>
              </a:rPr>
              <a:t>3. Волосы.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4. Воспользоваться зажигалкой.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400" b="0" dirty="0" smtClean="0">
                <a:solidFill>
                  <a:schemeClr val="bg1"/>
                </a:solidFill>
              </a:rPr>
              <a:t>Турист! Представь себе, что ты успел съесть все, что было в рюкзаке, и теперь можно рассчитывать только на подножный корм. Крапива, кислица, зверобой, чабрец, душица, иван-чай, камыш, щавель, малина, земляника, одуванчик, лопух, черемша... Какие части этих растений лучше всего использовать и в качестве какого блюда?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1.Черемша (медвежий лук): </a:t>
            </a:r>
            <a:r>
              <a:rPr lang="ru-RU" i="1" dirty="0" smtClean="0">
                <a:solidFill>
                  <a:schemeClr val="bg1"/>
                </a:solidFill>
              </a:rPr>
              <a:t>из листьев можно приготовить салат.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2. Лопух; </a:t>
            </a:r>
            <a:r>
              <a:rPr lang="ru-RU" i="1" dirty="0" smtClean="0">
                <a:solidFill>
                  <a:schemeClr val="bg1"/>
                </a:solidFill>
              </a:rPr>
              <a:t>его корни съедобны в вареном виде.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3.Одуванчик: </a:t>
            </a:r>
            <a:r>
              <a:rPr lang="ru-RU" i="1" dirty="0" smtClean="0">
                <a:solidFill>
                  <a:schemeClr val="bg1"/>
                </a:solidFill>
              </a:rPr>
              <a:t>из листьев можно приготовить салат, а корни используются как заменитель кофе.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4.Камыш; </a:t>
            </a:r>
            <a:r>
              <a:rPr lang="ru-RU" i="1" dirty="0" smtClean="0">
                <a:solidFill>
                  <a:schemeClr val="bg1"/>
                </a:solidFill>
              </a:rPr>
              <a:t>корневища съедобны в печеном и вареном виде (предварительно вымочив, можно сделать кашу, пюре).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5.Зверобой; </a:t>
            </a:r>
            <a:r>
              <a:rPr lang="ru-RU" i="1" dirty="0" smtClean="0">
                <a:solidFill>
                  <a:schemeClr val="bg1"/>
                </a:solidFill>
              </a:rPr>
              <a:t>из листьев можно приготовить чай.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6. Кислица; </a:t>
            </a:r>
            <a:r>
              <a:rPr lang="ru-RU" i="1" dirty="0" smtClean="0">
                <a:solidFill>
                  <a:schemeClr val="bg1"/>
                </a:solidFill>
              </a:rPr>
              <a:t>из листьев можно приготовить салат, сварить суп.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7. Крапива: </a:t>
            </a:r>
            <a:r>
              <a:rPr lang="ru-RU" i="1" dirty="0" smtClean="0">
                <a:solidFill>
                  <a:schemeClr val="bg1"/>
                </a:solidFill>
              </a:rPr>
              <a:t>из молодых побегов можно сварить щи, приготовить салат.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400" b="0" dirty="0" smtClean="0">
                <a:solidFill>
                  <a:schemeClr val="bg1"/>
                </a:solidFill>
              </a:rPr>
              <a:t>Турист! Представь себе, что у тебя возникла острая необходимость в лекарствах, перевязочных средствах, средствах гигиены. Помоги себе сам!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 .Что делать, если нога натерта или поранена? </a:t>
            </a:r>
            <a:r>
              <a:rPr lang="ru-RU" i="1" dirty="0" smtClean="0">
                <a:solidFill>
                  <a:schemeClr val="bg1"/>
                </a:solidFill>
              </a:rPr>
              <a:t>(Приложить подорожник.)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2.Какое растение заменяет вату и йод? </a:t>
            </a:r>
            <a:r>
              <a:rPr lang="ru-RU" i="1" dirty="0" smtClean="0">
                <a:solidFill>
                  <a:schemeClr val="bg1"/>
                </a:solidFill>
              </a:rPr>
              <a:t>(Торфяной мох сфагнум.)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З.Что применять в случае ожога? (</a:t>
            </a:r>
            <a:r>
              <a:rPr lang="ru-RU" i="1" dirty="0" smtClean="0">
                <a:solidFill>
                  <a:schemeClr val="bg1"/>
                </a:solidFill>
              </a:rPr>
              <a:t>Подорожник.)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4.Что применять при простуде? </a:t>
            </a:r>
            <a:r>
              <a:rPr lang="ru-RU" i="1" dirty="0" smtClean="0">
                <a:solidFill>
                  <a:schemeClr val="bg1"/>
                </a:solidFill>
              </a:rPr>
              <a:t>(Малину, мать-и-мачеху, коровяк.)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5. Что поможет при расстройстве желудка? (</a:t>
            </a:r>
            <a:r>
              <a:rPr lang="ru-RU" i="1" dirty="0" smtClean="0">
                <a:solidFill>
                  <a:schemeClr val="bg1"/>
                </a:solidFill>
              </a:rPr>
              <a:t>Черника, черемуха, лапчатка.)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6. В каких случаях поможет ромашка? (</a:t>
            </a:r>
            <a:r>
              <a:rPr lang="ru-RU" i="1" dirty="0" smtClean="0">
                <a:solidFill>
                  <a:schemeClr val="bg1"/>
                </a:solidFill>
              </a:rPr>
              <a:t>При простуде, при кашле, для улучшения пищеварения.)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7. Какие вы знаете полезные лесные ягоды? (</a:t>
            </a:r>
            <a:r>
              <a:rPr lang="ru-RU" i="1" dirty="0" smtClean="0">
                <a:solidFill>
                  <a:schemeClr val="bg1"/>
                </a:solidFill>
              </a:rPr>
              <a:t>Малина, земляника.)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8. Какие растения дают человеку заряд положительной энергии? </a:t>
            </a:r>
            <a:r>
              <a:rPr lang="ru-RU" i="1" dirty="0" smtClean="0">
                <a:solidFill>
                  <a:schemeClr val="bg1"/>
                </a:solidFill>
              </a:rPr>
              <a:t>(Дуб, береза.)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9. Какие растения заменяют мыло? </a:t>
            </a:r>
            <a:r>
              <a:rPr lang="ru-RU" i="1" dirty="0" smtClean="0">
                <a:solidFill>
                  <a:schemeClr val="bg1"/>
                </a:solidFill>
              </a:rPr>
              <a:t>(Мыльнянка, вороний глаз, бузина.)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10.Что заменит зубную пасту? </a:t>
            </a:r>
            <a:r>
              <a:rPr lang="ru-RU" i="1" dirty="0" smtClean="0">
                <a:solidFill>
                  <a:schemeClr val="bg1"/>
                </a:solidFill>
              </a:rPr>
              <a:t>(Уголь, лапчатка.)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1\Pictures\img1_3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81534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bg1"/>
                </a:solidFill>
              </a:rPr>
              <a:t>Спасибо за внимание!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bg1"/>
                </a:solidFill>
              </a:rPr>
              <a:t>До новых встреч!</a:t>
            </a:r>
            <a:endParaRPr lang="ru-RU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114</TotalTime>
  <Words>549</Words>
  <Application>Microsoft Office PowerPoint</Application>
  <PresentationFormat>Экран (4:3)</PresentationFormat>
  <Paragraphs>65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      ДДТ «Радуга талантов», кружок «Туристёнок» Педагог дополнительного образования Садыкова А.Ф.                </vt:lpstr>
      <vt:lpstr>Как очистить воду в полевых условиях:  </vt:lpstr>
      <vt:lpstr>При поиске воды нужно копать в том месте, где:</vt:lpstr>
      <vt:lpstr>Если спички отсырели, то их нужно потереть о:</vt:lpstr>
      <vt:lpstr>Турист! Представь себе, что ты успел съесть все, что было в рюкзаке, и теперь можно рассчитывать только на подножный корм. Крапива, кислица, зверобой, чабрец, душица, иван-чай, камыш, щавель, малина, земляника, одуванчик, лопух, черемша... Какие части этих растений лучше всего использовать и в качестве какого блюда?</vt:lpstr>
      <vt:lpstr>Турист! Представь себе, что у тебя возникла острая необходимость в лекарствах, перевязочных средствах, средствах гигиены. Помоги себе сам!</vt:lpstr>
      <vt:lpstr>У туристов существует международная кодовая таблица сигналов бедствия «Земля воздух». Выкладывается из подручных материалов, на хорошо заметных с воздуха местах, больших размеров.</vt:lpstr>
      <vt:lpstr>Слайд 8</vt:lpstr>
      <vt:lpstr>Нарисуйте следующие знаки:</vt:lpstr>
      <vt:lpstr>Как очистить воду в полевых условиях:</vt:lpstr>
      <vt:lpstr>При поиске воды нужно копать в том месте, где:</vt:lpstr>
      <vt:lpstr>Если спички отсырели, то их нужно потереть о:</vt:lpstr>
      <vt:lpstr>Турист! Представь себе, что ты успел съесть все, что было в рюкзаке, и теперь можно рассчитывать только на подножный корм. Крапива, кислица, зверобой, чабрец, душица, иван-чай, камыш, щавель, малина, земляника, одуванчик, лопух, черемша... Какие части этих растений лучше всего использовать и в качестве какого блюда?</vt:lpstr>
      <vt:lpstr>Турист! Представь себе, что у тебя возникла острая необходимость в лекарствах, перевязочных средствах, средствах гигиены. Помоги себе сам!</vt:lpstr>
      <vt:lpstr>Слайд 15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«Туристёнок» Педагог дополнительного образования Садыкова А.Ф.                </dc:title>
  <dc:creator>1</dc:creator>
  <cp:lastModifiedBy>1</cp:lastModifiedBy>
  <cp:revision>13</cp:revision>
  <dcterms:created xsi:type="dcterms:W3CDTF">2019-04-07T07:11:49Z</dcterms:created>
  <dcterms:modified xsi:type="dcterms:W3CDTF">2019-04-07T09:36:49Z</dcterms:modified>
</cp:coreProperties>
</file>